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« Saisissez une citation ici. » 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re à modifier : nom de l’espace touristique étudié"/>
          <p:cNvSpPr txBox="1"/>
          <p:nvPr>
            <p:ph type="ctrTitle"/>
          </p:nvPr>
        </p:nvSpPr>
        <p:spPr>
          <a:xfrm>
            <a:off x="1270000" y="673100"/>
            <a:ext cx="10464800" cy="1130300"/>
          </a:xfrm>
          <a:prstGeom prst="rect">
            <a:avLst/>
          </a:prstGeom>
        </p:spPr>
        <p:txBody>
          <a:bodyPr/>
          <a:lstStyle>
            <a:lvl1pPr defTabSz="245363">
              <a:defRPr sz="3359"/>
            </a:lvl1pPr>
          </a:lstStyle>
          <a:p>
            <a:pPr/>
            <a:r>
              <a:t>Titre à modifier : nom de l’espace touristique étudié</a:t>
            </a:r>
          </a:p>
        </p:txBody>
      </p:sp>
      <p:sp>
        <p:nvSpPr>
          <p:cNvPr id="120" name="Illustration à remplir : paysage (vue aérienne)"/>
          <p:cNvSpPr txBox="1"/>
          <p:nvPr>
            <p:ph type="subTitle" sz="quarter" idx="1"/>
          </p:nvPr>
        </p:nvSpPr>
        <p:spPr>
          <a:xfrm>
            <a:off x="1270000" y="4311650"/>
            <a:ext cx="10464800" cy="1130300"/>
          </a:xfrm>
          <a:prstGeom prst="rect">
            <a:avLst/>
          </a:prstGeom>
        </p:spPr>
        <p:txBody>
          <a:bodyPr/>
          <a:lstStyle/>
          <a:p>
            <a:pPr/>
            <a:r>
              <a:t>Illustration à remplir : paysage (vue aérienne)</a:t>
            </a:r>
          </a:p>
        </p:txBody>
      </p:sp>
      <p:sp>
        <p:nvSpPr>
          <p:cNvPr id="121" name="Noms - Prénoms des membres du groupe"/>
          <p:cNvSpPr txBox="1"/>
          <p:nvPr/>
        </p:nvSpPr>
        <p:spPr>
          <a:xfrm>
            <a:off x="4254500" y="90043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>
              <a:defRPr b="0" sz="2600"/>
            </a:lvl1pPr>
          </a:lstStyle>
          <a:p>
            <a:pPr/>
            <a:r>
              <a:t>Noms - Prénoms des membres du groupe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à modifier : nom de l’espace touristique étudié + région"/>
          <p:cNvSpPr txBox="1"/>
          <p:nvPr>
            <p:ph type="ctrTitle"/>
          </p:nvPr>
        </p:nvSpPr>
        <p:spPr>
          <a:xfrm>
            <a:off x="1270000" y="673100"/>
            <a:ext cx="10464800" cy="1130300"/>
          </a:xfrm>
          <a:prstGeom prst="rect">
            <a:avLst/>
          </a:prstGeom>
        </p:spPr>
        <p:txBody>
          <a:bodyPr/>
          <a:lstStyle>
            <a:lvl1pPr defTabSz="297941">
              <a:defRPr sz="3314"/>
            </a:lvl1pPr>
          </a:lstStyle>
          <a:p>
            <a:pPr/>
            <a:r>
              <a:t>à modifier : nom de l’espace touristique étudié + région </a:t>
            </a:r>
          </a:p>
        </p:txBody>
      </p:sp>
      <p:sp>
        <p:nvSpPr>
          <p:cNvPr id="124" name="Contenu : Carte de localisation"/>
          <p:cNvSpPr txBox="1"/>
          <p:nvPr>
            <p:ph type="subTitle" sz="quarter" idx="1"/>
          </p:nvPr>
        </p:nvSpPr>
        <p:spPr>
          <a:xfrm>
            <a:off x="1270000" y="4311650"/>
            <a:ext cx="10464800" cy="1130300"/>
          </a:xfrm>
          <a:prstGeom prst="rect">
            <a:avLst/>
          </a:prstGeom>
        </p:spPr>
        <p:txBody>
          <a:bodyPr/>
          <a:lstStyle/>
          <a:p>
            <a:pPr/>
            <a:r>
              <a:t>Contenu : Carte de localisation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à modifier : Situer notre espace touristique"/>
          <p:cNvSpPr txBox="1"/>
          <p:nvPr>
            <p:ph type="ctrTitle"/>
          </p:nvPr>
        </p:nvSpPr>
        <p:spPr>
          <a:xfrm>
            <a:off x="1270000" y="673100"/>
            <a:ext cx="10464800" cy="1130300"/>
          </a:xfrm>
          <a:prstGeom prst="rect">
            <a:avLst/>
          </a:prstGeom>
        </p:spPr>
        <p:txBody>
          <a:bodyPr/>
          <a:lstStyle>
            <a:lvl1pPr defTabSz="502412">
              <a:defRPr sz="4128"/>
            </a:lvl1pPr>
          </a:lstStyle>
          <a:p>
            <a:pPr/>
            <a:r>
              <a:t>à modifier : Situer notre espace touristique  </a:t>
            </a:r>
          </a:p>
        </p:txBody>
      </p:sp>
      <p:sp>
        <p:nvSpPr>
          <p:cNvPr id="127" name="Contenu : Carte de situation qui montre les réseaux de transports (train, autoroute, aéroport) et tout ce qui explique pourquoi cet espace est attractif"/>
          <p:cNvSpPr txBox="1"/>
          <p:nvPr>
            <p:ph type="subTitle" sz="quarter" idx="1"/>
          </p:nvPr>
        </p:nvSpPr>
        <p:spPr>
          <a:xfrm>
            <a:off x="1498600" y="3790949"/>
            <a:ext cx="10933907" cy="1967112"/>
          </a:xfrm>
          <a:prstGeom prst="rect">
            <a:avLst/>
          </a:prstGeom>
        </p:spPr>
        <p:txBody>
          <a:bodyPr/>
          <a:lstStyle/>
          <a:p>
            <a:pPr/>
            <a:r>
              <a:t>Contenu : Carte de situation qui montre les réseaux de transports (train, autoroute, aéroport) et tout ce qui explique pourquoi cet espace est attractif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à modifier : Présenter notre espace touristique 1/2"/>
          <p:cNvSpPr txBox="1"/>
          <p:nvPr>
            <p:ph type="ctrTitle"/>
          </p:nvPr>
        </p:nvSpPr>
        <p:spPr>
          <a:xfrm>
            <a:off x="1270000" y="673100"/>
            <a:ext cx="10464800" cy="1130300"/>
          </a:xfrm>
          <a:prstGeom prst="rect">
            <a:avLst/>
          </a:prstGeom>
        </p:spPr>
        <p:txBody>
          <a:bodyPr/>
          <a:lstStyle>
            <a:lvl1pPr defTabSz="426466">
              <a:defRPr sz="3504"/>
            </a:lvl1pPr>
          </a:lstStyle>
          <a:p>
            <a:pPr/>
            <a:r>
              <a:t>à modifier : Présenter notre espace touristique 1/2  </a:t>
            </a:r>
          </a:p>
        </p:txBody>
      </p:sp>
      <p:sp>
        <p:nvSpPr>
          <p:cNvPr id="130" name="Contenu : Reprise du paysage (vue aérienne) de la diapo 1 + description qui présente l’espace touristique"/>
          <p:cNvSpPr txBox="1"/>
          <p:nvPr>
            <p:ph type="subTitle" sz="quarter" idx="1"/>
          </p:nvPr>
        </p:nvSpPr>
        <p:spPr>
          <a:xfrm>
            <a:off x="1524000" y="4184650"/>
            <a:ext cx="10464800" cy="1130300"/>
          </a:xfrm>
          <a:prstGeom prst="rect">
            <a:avLst/>
          </a:prstGeom>
        </p:spPr>
        <p:txBody>
          <a:bodyPr/>
          <a:lstStyle>
            <a:lvl1pPr defTabSz="525779">
              <a:defRPr sz="3330"/>
            </a:lvl1pPr>
          </a:lstStyle>
          <a:p>
            <a:pPr/>
            <a:r>
              <a:t>Contenu : Reprise du paysage (vue aérienne) de la diapo 1 + description qui présente l’espace touristique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à modifier : Présenter notre espace touristique 2/2"/>
          <p:cNvSpPr txBox="1"/>
          <p:nvPr>
            <p:ph type="ctrTitle"/>
          </p:nvPr>
        </p:nvSpPr>
        <p:spPr>
          <a:xfrm>
            <a:off x="1270000" y="673100"/>
            <a:ext cx="10464800" cy="1130300"/>
          </a:xfrm>
          <a:prstGeom prst="rect">
            <a:avLst/>
          </a:prstGeom>
        </p:spPr>
        <p:txBody>
          <a:bodyPr/>
          <a:lstStyle>
            <a:lvl1pPr defTabSz="426466">
              <a:defRPr sz="3504"/>
            </a:lvl1pPr>
          </a:lstStyle>
          <a:p>
            <a:pPr/>
            <a:r>
              <a:t>à modifier : Présenter notre espace touristique 2/2 </a:t>
            </a:r>
          </a:p>
        </p:txBody>
      </p:sp>
      <p:sp>
        <p:nvSpPr>
          <p:cNvPr id="133" name="Contenu : Chiffres, dates, photographies de détails, etc."/>
          <p:cNvSpPr txBox="1"/>
          <p:nvPr>
            <p:ph type="subTitle" sz="quarter" idx="1"/>
          </p:nvPr>
        </p:nvSpPr>
        <p:spPr>
          <a:xfrm>
            <a:off x="1524000" y="4184650"/>
            <a:ext cx="10464800" cy="1130300"/>
          </a:xfrm>
          <a:prstGeom prst="rect">
            <a:avLst/>
          </a:prstGeom>
        </p:spPr>
        <p:txBody>
          <a:bodyPr/>
          <a:lstStyle>
            <a:lvl1pPr defTabSz="537463">
              <a:defRPr sz="3404"/>
            </a:lvl1pPr>
          </a:lstStyle>
          <a:p>
            <a:pPr/>
            <a:r>
              <a:t>Contenu : Chiffres, dates, photographies de détails, etc.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à modifier : Les enjeux de notre espace touristique"/>
          <p:cNvSpPr txBox="1"/>
          <p:nvPr>
            <p:ph type="ctrTitle"/>
          </p:nvPr>
        </p:nvSpPr>
        <p:spPr>
          <a:xfrm>
            <a:off x="1270000" y="673100"/>
            <a:ext cx="10464800" cy="1130300"/>
          </a:xfrm>
          <a:prstGeom prst="rect">
            <a:avLst/>
          </a:prstGeom>
        </p:spPr>
        <p:txBody>
          <a:bodyPr/>
          <a:lstStyle>
            <a:lvl1pPr defTabSz="420624">
              <a:defRPr sz="3456"/>
            </a:lvl1pPr>
          </a:lstStyle>
          <a:p>
            <a:pPr/>
            <a:r>
              <a:t>à modifier : Les enjeux de notre espace touristique  </a:t>
            </a:r>
          </a:p>
        </p:txBody>
      </p:sp>
      <p:sp>
        <p:nvSpPr>
          <p:cNvPr id="136" name="Contenu : Présentation des problèmes + illustrations (photographies, chiffres, etc.)"/>
          <p:cNvSpPr txBox="1"/>
          <p:nvPr>
            <p:ph type="subTitle" sz="quarter" idx="1"/>
          </p:nvPr>
        </p:nvSpPr>
        <p:spPr>
          <a:xfrm>
            <a:off x="1524000" y="4184650"/>
            <a:ext cx="10464800" cy="1130300"/>
          </a:xfrm>
          <a:prstGeom prst="rect">
            <a:avLst/>
          </a:prstGeom>
        </p:spPr>
        <p:txBody>
          <a:bodyPr/>
          <a:lstStyle>
            <a:lvl1pPr defTabSz="537463">
              <a:defRPr sz="3404"/>
            </a:lvl1pPr>
          </a:lstStyle>
          <a:p>
            <a:pPr/>
            <a:r>
              <a:t>Contenu : Présentation des problèmes + illustrations (photographies, chiffres, etc.)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à modifier : Les transformations de notre espace touristique"/>
          <p:cNvSpPr txBox="1"/>
          <p:nvPr>
            <p:ph type="ctrTitle"/>
          </p:nvPr>
        </p:nvSpPr>
        <p:spPr>
          <a:xfrm>
            <a:off x="1270000" y="673100"/>
            <a:ext cx="10464800" cy="1130300"/>
          </a:xfrm>
          <a:prstGeom prst="rect">
            <a:avLst/>
          </a:prstGeom>
        </p:spPr>
        <p:txBody>
          <a:bodyPr/>
          <a:lstStyle>
            <a:lvl1pPr defTabSz="403097">
              <a:defRPr sz="3312"/>
            </a:lvl1pPr>
          </a:lstStyle>
          <a:p>
            <a:pPr/>
            <a:r>
              <a:t>à modifier : Les transformations de notre espace touristique  </a:t>
            </a:r>
          </a:p>
        </p:txBody>
      </p:sp>
      <p:sp>
        <p:nvSpPr>
          <p:cNvPr id="139" name="Contenu : Présentation des transformations pour s’adapter à la mondialisation + illustrations (projets, aménagements, etc.)"/>
          <p:cNvSpPr txBox="1"/>
          <p:nvPr>
            <p:ph type="subTitle" sz="quarter" idx="1"/>
          </p:nvPr>
        </p:nvSpPr>
        <p:spPr>
          <a:xfrm>
            <a:off x="1524000" y="4184650"/>
            <a:ext cx="10464800" cy="1130300"/>
          </a:xfrm>
          <a:prstGeom prst="rect">
            <a:avLst/>
          </a:prstGeom>
        </p:spPr>
        <p:txBody>
          <a:bodyPr/>
          <a:lstStyle>
            <a:lvl1pPr defTabSz="467359">
              <a:defRPr sz="2960"/>
            </a:lvl1pPr>
          </a:lstStyle>
          <a:p>
            <a:pPr/>
            <a:r>
              <a:t>Contenu : Présentation des transformations pour s’adapter à la mondialisation + illustrations (projets, aménagements, etc.)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ources"/>
          <p:cNvSpPr txBox="1"/>
          <p:nvPr>
            <p:ph type="ctrTitle"/>
          </p:nvPr>
        </p:nvSpPr>
        <p:spPr>
          <a:xfrm>
            <a:off x="1270000" y="673100"/>
            <a:ext cx="10464800" cy="11303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pPr/>
            <a:r>
              <a:t>Sources</a:t>
            </a:r>
          </a:p>
        </p:txBody>
      </p:sp>
      <p:sp>
        <p:nvSpPr>
          <p:cNvPr id="142" name="Sources des documents (ATTENTION : « Google » ou « Internet » ne sont pas des sources)"/>
          <p:cNvSpPr txBox="1"/>
          <p:nvPr>
            <p:ph type="subTitle" sz="quarter" idx="1"/>
          </p:nvPr>
        </p:nvSpPr>
        <p:spPr>
          <a:xfrm>
            <a:off x="1524000" y="4184650"/>
            <a:ext cx="10464800" cy="1130300"/>
          </a:xfrm>
          <a:prstGeom prst="rect">
            <a:avLst/>
          </a:prstGeom>
        </p:spPr>
        <p:txBody>
          <a:bodyPr/>
          <a:lstStyle>
            <a:lvl1pPr defTabSz="537463">
              <a:defRPr sz="3404"/>
            </a:lvl1pPr>
          </a:lstStyle>
          <a:p>
            <a:pPr/>
            <a:r>
              <a:t>Sources des documents (ATTENTION : « Google » ou « Internet » ne sont pas des sources)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